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6858000" cx="12192000"/>
  <p:notesSz cx="6858000" cy="9144000"/>
  <p:embeddedFontLst>
    <p:embeddedFont>
      <p:font typeface="Play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7" roundtripDataSignature="AMtx7mi07xAvCm9LL1Ha9vNRjKmfPDsb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Play-regular.fntdata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customschemas.google.com/relationships/presentationmetadata" Target="metadata"/><Relationship Id="rId14" Type="http://schemas.openxmlformats.org/officeDocument/2006/relationships/slide" Target="slides/slide10.xml"/><Relationship Id="rId36" Type="http://schemas.openxmlformats.org/officeDocument/2006/relationships/font" Target="fonts/Play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0" name="Google Shape;20;p3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1" name="Google Shape;21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40" name="Google Shape;40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3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3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Relationship Id="rId4" Type="http://schemas.openxmlformats.org/officeDocument/2006/relationships/hyperlink" Target="https://tecnne.com/formacion/aprende-a-usar-autocad/" TargetMode="External"/><Relationship Id="rId5" Type="http://schemas.openxmlformats.org/officeDocument/2006/relationships/hyperlink" Target="https://creativecommons.org/licenses/by-nc-sa/3.0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jpg"/><Relationship Id="rId4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jpg"/><Relationship Id="rId4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jpg"/><Relationship Id="rId4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707923" y="1122363"/>
            <a:ext cx="10402529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</a:pPr>
            <a:r>
              <a:rPr lang="es-EC"/>
              <a:t>Capacitación 2 – Microsoft Word Básico Intermedio</a:t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524000" y="4079875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s-EC"/>
              <a:t>“El aprendizaje no tiene edad.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s-EC"/>
              <a:t>Cada clic que damos juntos es un avance hacia más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s-EC"/>
              <a:t> independencia, confianza y nuevas oportunidades.”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i="1" lang="es-EC"/>
              <a:t>— Kevin Atauchi</a:t>
            </a:r>
            <a:endParaRPr i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3">
            <a:alphaModFix/>
          </a:blip>
          <a:tile algn="tl" flip="none" tx="0" sx="100000" ty="0" sy="100000"/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Aplicación&#10;&#10;El contenido generado por IA puede ser incorrecto." id="141" name="Google Shape;141;p10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93757"/>
            <a:ext cx="12198100" cy="55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1"/>
          <p:cNvSpPr txBox="1"/>
          <p:nvPr>
            <p:ph type="title"/>
          </p:nvPr>
        </p:nvSpPr>
        <p:spPr>
          <a:xfrm>
            <a:off x="838200" y="365125"/>
            <a:ext cx="10515600" cy="4804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rPr lang="es-EC"/>
              <a:t>Guardar y Guardar como</a:t>
            </a:r>
            <a:endParaRPr/>
          </a:p>
        </p:txBody>
      </p:sp>
      <p:pic>
        <p:nvPicPr>
          <p:cNvPr descr="Diagrama&#10;&#10;El contenido generado por IA puede ser incorrecto." id="147" name="Google Shape;147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1731" y="1277938"/>
            <a:ext cx="7348537" cy="489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"/>
          <p:cNvSpPr txBox="1"/>
          <p:nvPr>
            <p:ph type="title"/>
          </p:nvPr>
        </p:nvSpPr>
        <p:spPr>
          <a:xfrm>
            <a:off x="838200" y="365126"/>
            <a:ext cx="10515600" cy="5001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rPr lang="es-EC"/>
              <a:t>Guardar y Guardar como</a:t>
            </a:r>
            <a:endParaRPr/>
          </a:p>
        </p:txBody>
      </p:sp>
      <p:pic>
        <p:nvPicPr>
          <p:cNvPr descr="Interfaz de usuario gráfica, Aplicación&#10;&#10;El contenido generado por IA puede ser incorrecto." id="153" name="Google Shape;153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502" y="865239"/>
            <a:ext cx="10962996" cy="5830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3"/>
          <p:cNvSpPr txBox="1"/>
          <p:nvPr>
            <p:ph type="title"/>
          </p:nvPr>
        </p:nvSpPr>
        <p:spPr>
          <a:xfrm>
            <a:off x="838200" y="365125"/>
            <a:ext cx="10515600" cy="5394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rPr lang="es-EC"/>
              <a:t>Guardar y Guardar como</a:t>
            </a:r>
            <a:endParaRPr/>
          </a:p>
        </p:txBody>
      </p:sp>
      <p:pic>
        <p:nvPicPr>
          <p:cNvPr descr="Captura de pantalla de computadora&#10;&#10;El contenido generado por IA puede ser incorrecto." id="159" name="Google Shape;159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848" y="819662"/>
            <a:ext cx="10646304" cy="5673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"/>
          <p:cNvSpPr txBox="1"/>
          <p:nvPr>
            <p:ph type="title"/>
          </p:nvPr>
        </p:nvSpPr>
        <p:spPr>
          <a:xfrm>
            <a:off x="838200" y="365125"/>
            <a:ext cx="10515600" cy="549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rPr lang="es-EC"/>
              <a:t>Guardar y Guardar como</a:t>
            </a:r>
            <a:endParaRPr/>
          </a:p>
        </p:txBody>
      </p:sp>
      <p:pic>
        <p:nvPicPr>
          <p:cNvPr descr="Interfaz de usuario gráfica, Aplicación, Word&#10;&#10;El contenido generado por IA puede ser incorrecto." id="165" name="Google Shape;165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8324" y="1139825"/>
            <a:ext cx="9495351" cy="5037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5"/>
          <p:cNvSpPr txBox="1"/>
          <p:nvPr>
            <p:ph type="title"/>
          </p:nvPr>
        </p:nvSpPr>
        <p:spPr>
          <a:xfrm>
            <a:off x="838200" y="365126"/>
            <a:ext cx="10515600" cy="5197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rPr lang="es-EC"/>
              <a:t>Guardar y Guardar como</a:t>
            </a:r>
            <a:endParaRPr/>
          </a:p>
        </p:txBody>
      </p:sp>
      <p:pic>
        <p:nvPicPr>
          <p:cNvPr descr="Interfaz de usuario gráfica, Aplicación, Word&#10;&#10;El contenido generado por IA puede ser incorrecto." id="171" name="Google Shape;171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6578" y="1031875"/>
            <a:ext cx="9698844" cy="5145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3">
            <a:alphaModFix/>
          </a:blip>
          <a:tile algn="tl" flip="none" tx="0" sx="100000" ty="0" sy="100000"/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&#10;&#10;El contenido generado por IA puede ser incorrecto." id="176" name="Google Shape;176;p16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09600"/>
            <a:ext cx="12192000" cy="5709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s-EC"/>
              <a:t>Insertar – Imágenes</a:t>
            </a:r>
            <a:endParaRPr/>
          </a:p>
        </p:txBody>
      </p:sp>
      <p:pic>
        <p:nvPicPr>
          <p:cNvPr descr="Interfaz de usuario gráfica, Aplicación&#10;&#10;El contenido generado por IA puede ser incorrecto." id="182" name="Google Shape;182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6865" y="1690688"/>
            <a:ext cx="3289078" cy="4811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s-EC"/>
              <a:t>Insertar – Imágenes</a:t>
            </a:r>
            <a:endParaRPr/>
          </a:p>
        </p:txBody>
      </p:sp>
      <p:pic>
        <p:nvPicPr>
          <p:cNvPr descr="Interfaz de usuario gráfica, Aplicación&#10;&#10;El contenido generado por IA puede ser incorrecto." id="188" name="Google Shape;188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0413" y="1308100"/>
            <a:ext cx="9285441" cy="494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s-EC"/>
              <a:t>Insertar – Imágenes</a:t>
            </a:r>
            <a:endParaRPr/>
          </a:p>
        </p:txBody>
      </p:sp>
      <p:pic>
        <p:nvPicPr>
          <p:cNvPr descr="Interfaz de usuario gráfica, Aplicación, Sitio web&#10;&#10;El contenido generado por IA puede ser incorrecto." id="194" name="Google Shape;194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9743" y="1449387"/>
            <a:ext cx="9319217" cy="4933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es-EC"/>
              <a:t>Contenido</a:t>
            </a:r>
            <a:endParaRPr/>
          </a:p>
        </p:txBody>
      </p:sp>
      <p:pic>
        <p:nvPicPr>
          <p:cNvPr descr="Un hombre en frente de una computadora&#10;&#10;El contenido generado por IA puede ser incorrecto." id="91" name="Google Shape;91;p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3188" y="1282785"/>
            <a:ext cx="6172200" cy="428290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EC" sz="2000"/>
              <a:t>Objetivo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EC" sz="2000"/>
              <a:t>Repaso (5 min)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EC" sz="2000"/>
              <a:t>Copiar, cortar y pegar (15 min)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EC" sz="2000"/>
              <a:t>Guardar y Guardar como (10 min)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EC" sz="2000"/>
              <a:t>Insertar tablas (20 min)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EC" sz="2000"/>
              <a:t>Insertar imágenes (20 min)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EC" sz="2000"/>
              <a:t>Insertar formas (20 min)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s-EC" sz="2000"/>
              <a:t>Actividad final integradora (30 min)</a:t>
            </a:r>
            <a:endParaRPr sz="2000"/>
          </a:p>
        </p:txBody>
      </p:sp>
      <p:sp>
        <p:nvSpPr>
          <p:cNvPr id="93" name="Google Shape;93;p2"/>
          <p:cNvSpPr txBox="1"/>
          <p:nvPr/>
        </p:nvSpPr>
        <p:spPr>
          <a:xfrm>
            <a:off x="5183188" y="5565689"/>
            <a:ext cx="61722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C" sz="9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Esta foto</a:t>
            </a:r>
            <a:r>
              <a:rPr b="0" i="0" lang="es-EC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Autor desconocido está bajo licencia </a:t>
            </a:r>
            <a:r>
              <a:rPr b="0" i="0" lang="es-EC" sz="9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CC BY-SA-NC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0"/>
          <p:cNvSpPr txBox="1"/>
          <p:nvPr>
            <p:ph type="title"/>
          </p:nvPr>
        </p:nvSpPr>
        <p:spPr>
          <a:xfrm>
            <a:off x="838200" y="365125"/>
            <a:ext cx="10515600" cy="6279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rPr lang="es-EC"/>
              <a:t>Insertar – Imágenes</a:t>
            </a:r>
            <a:endParaRPr/>
          </a:p>
        </p:txBody>
      </p:sp>
      <p:pic>
        <p:nvPicPr>
          <p:cNvPr descr="Interfaz de usuario gráfica, Texto, Aplicación, Word&#10;&#10;El contenido generado por IA puede ser incorrecto." id="200" name="Google Shape;200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3177" l="0" r="0" t="0"/>
          <a:stretch/>
        </p:blipFill>
        <p:spPr>
          <a:xfrm>
            <a:off x="333724" y="993058"/>
            <a:ext cx="11524551" cy="5316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"/>
          <p:cNvSpPr txBox="1"/>
          <p:nvPr>
            <p:ph type="title"/>
          </p:nvPr>
        </p:nvSpPr>
        <p:spPr>
          <a:xfrm>
            <a:off x="838200" y="365125"/>
            <a:ext cx="10515600" cy="618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rPr lang="es-EC"/>
              <a:t>Recortar – Imágenes</a:t>
            </a:r>
            <a:endParaRPr/>
          </a:p>
        </p:txBody>
      </p:sp>
      <p:pic>
        <p:nvPicPr>
          <p:cNvPr id="206" name="Google Shape;206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6348" y="1039666"/>
            <a:ext cx="9132427" cy="5137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3">
            <a:alphaModFix/>
          </a:blip>
          <a:tile algn="tl" flip="none" tx="0" sx="100000" ty="0" sy="100000"/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&#10;&#10;El contenido generado por IA puede ser incorrecto." id="211" name="Google Shape;211;p22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28320"/>
            <a:ext cx="12192000" cy="5781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s-EC"/>
              <a:t>Insertar – Formas</a:t>
            </a:r>
            <a:endParaRPr/>
          </a:p>
        </p:txBody>
      </p:sp>
      <p:pic>
        <p:nvPicPr>
          <p:cNvPr descr="Diagrama&#10;&#10;El contenido generado por IA puede ser incorrecto." id="217" name="Google Shape;217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3078" y="1406012"/>
            <a:ext cx="7353877" cy="4902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s-EC"/>
              <a:t>Insertar – Formas</a:t>
            </a:r>
            <a:endParaRPr/>
          </a:p>
        </p:txBody>
      </p:sp>
      <p:pic>
        <p:nvPicPr>
          <p:cNvPr descr="Interfaz de usuario gráfica, Aplicación, Word&#10;&#10;El contenido generado por IA puede ser incorrecto." id="223" name="Google Shape;223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387" y="1327149"/>
            <a:ext cx="10215715" cy="5408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s-EC"/>
              <a:t>Insertar – Formas</a:t>
            </a:r>
            <a:endParaRPr/>
          </a:p>
        </p:txBody>
      </p:sp>
      <p:pic>
        <p:nvPicPr>
          <p:cNvPr id="229" name="Google Shape;229;p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2851" y="1306533"/>
            <a:ext cx="8606298" cy="4840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3">
            <a:alphaModFix/>
          </a:blip>
          <a:tile algn="tl" flip="none" tx="0" sx="100000" ty="0" sy="100000"/>
        </a:blip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El contenido generado por IA puede ser incorrecto." id="234" name="Google Shape;234;p26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91613"/>
            <a:ext cx="12192000" cy="5889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 txBox="1"/>
          <p:nvPr>
            <p:ph type="title"/>
          </p:nvPr>
        </p:nvSpPr>
        <p:spPr>
          <a:xfrm>
            <a:off x="838200" y="365125"/>
            <a:ext cx="10515600" cy="4607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rPr lang="es-EC"/>
              <a:t>Insertar - Tablas</a:t>
            </a:r>
            <a:endParaRPr/>
          </a:p>
        </p:txBody>
      </p:sp>
      <p:pic>
        <p:nvPicPr>
          <p:cNvPr descr="Imagen que contiene Diagrama&#10;&#10;El contenido generado por IA puede ser incorrecto." id="240" name="Google Shape;240;p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8609" y="993775"/>
            <a:ext cx="7774782" cy="5183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8"/>
          <p:cNvSpPr txBox="1"/>
          <p:nvPr>
            <p:ph type="title"/>
          </p:nvPr>
        </p:nvSpPr>
        <p:spPr>
          <a:xfrm>
            <a:off x="838200" y="365125"/>
            <a:ext cx="10515600" cy="4607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rPr lang="es-EC"/>
              <a:t>Insertar - Tablas</a:t>
            </a:r>
            <a:endParaRPr/>
          </a:p>
        </p:txBody>
      </p:sp>
      <p:pic>
        <p:nvPicPr>
          <p:cNvPr descr="Interfaz de usuario gráfica, Aplicación, Word&#10;&#10;El contenido generado por IA puede ser incorrecto." id="246" name="Google Shape;246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2219" y="993774"/>
            <a:ext cx="10078065" cy="5357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3">
            <a:alphaModFix/>
          </a:blip>
          <a:tile algn="tl" flip="none" tx="0" sx="100000" ty="0" sy="100000"/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El contenido generado por IA puede ser incorrecto." id="251" name="Google Shape;251;p29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30942"/>
            <a:ext cx="12192000" cy="5771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s-EC"/>
              <a:t>Objetivo</a:t>
            </a:r>
            <a:endParaRPr/>
          </a:p>
        </p:txBody>
      </p:sp>
      <p:sp>
        <p:nvSpPr>
          <p:cNvPr id="99" name="Google Shape;9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s-EC"/>
              <a:t>Hoy continuaremos construyendo confianza en el uso de la tecnología. Empezaremos con un repaso para recordarnos que cada avance cuenta, y luego daremos pasos importantes: aprenderemos a mover texto con facilidad, a guardar nuestros documentos de forma segura y a insertar tablas, imágenes y formas que darán vida a lo que escribimos. Nuestro propósito es que, al finalizar este taller, cada uno de ustedes se sienta más capaz, independiente y seguro trabajando en Word. La tecnología también es para ustedes, y juntos la haremos más amigable.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 txBox="1"/>
          <p:nvPr>
            <p:ph type="title"/>
          </p:nvPr>
        </p:nvSpPr>
        <p:spPr>
          <a:xfrm>
            <a:off x="838200" y="365125"/>
            <a:ext cx="10515600" cy="4706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rPr lang="es-EC"/>
              <a:t>Actividad Final Integrada</a:t>
            </a:r>
            <a:endParaRPr/>
          </a:p>
        </p:txBody>
      </p:sp>
      <p:pic>
        <p:nvPicPr>
          <p:cNvPr descr="Diagrama&#10;&#10;El contenido generado por IA puede ser incorrecto." id="257" name="Google Shape;257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0040" y="1022350"/>
            <a:ext cx="7731919" cy="5154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"/>
          <p:cNvSpPr txBox="1"/>
          <p:nvPr>
            <p:ph type="title"/>
          </p:nvPr>
        </p:nvSpPr>
        <p:spPr>
          <a:xfrm>
            <a:off x="990600" y="1141873"/>
            <a:ext cx="10515600" cy="1090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s-EC" sz="2800">
                <a:latin typeface="Arial"/>
                <a:ea typeface="Arial"/>
                <a:cs typeface="Arial"/>
                <a:sym typeface="Arial"/>
              </a:rPr>
              <a:t>Entender bien el mouse nos ayudará a usar Word con más seguridad.</a:t>
            </a:r>
            <a:br>
              <a:rPr lang="es-EC" sz="2800">
                <a:latin typeface="Arial"/>
                <a:ea typeface="Arial"/>
                <a:cs typeface="Arial"/>
                <a:sym typeface="Arial"/>
              </a:rPr>
            </a:br>
            <a:r>
              <a:rPr lang="es-EC" sz="2800">
                <a:latin typeface="Arial"/>
                <a:ea typeface="Arial"/>
                <a:cs typeface="Arial"/>
                <a:sym typeface="Arial"/>
              </a:rPr>
              <a:t>Con estas partes es suficiente para navegar, seleccionar y trabajar sin miedo.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iagrama&#10;&#10;El contenido generado por IA puede ser incorrecto." id="105" name="Google Shape;105;p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0465" y="2316163"/>
            <a:ext cx="6812754" cy="4541837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4"/>
          <p:cNvSpPr txBox="1"/>
          <p:nvPr/>
        </p:nvSpPr>
        <p:spPr>
          <a:xfrm>
            <a:off x="990600" y="517525"/>
            <a:ext cx="10515600" cy="5394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rPr lang="es-EC" sz="4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Partes del Mouse y Trackpad</a:t>
            </a:r>
            <a:endParaRPr sz="44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"/>
          <p:cNvSpPr txBox="1"/>
          <p:nvPr>
            <p:ph type="title"/>
          </p:nvPr>
        </p:nvSpPr>
        <p:spPr>
          <a:xfrm>
            <a:off x="838200" y="365126"/>
            <a:ext cx="10515600" cy="6672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rPr lang="es-EC"/>
              <a:t>Repaso (5 min)</a:t>
            </a:r>
            <a:endParaRPr/>
          </a:p>
        </p:txBody>
      </p:sp>
      <p:pic>
        <p:nvPicPr>
          <p:cNvPr descr="Diagrama, Texto&#10;&#10;El contenido generado por IA puede ser incorrecto." id="112" name="Google Shape;112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1970" y="738878"/>
            <a:ext cx="3768059" cy="5652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"/>
          <p:cNvSpPr txBox="1"/>
          <p:nvPr>
            <p:ph type="title"/>
          </p:nvPr>
        </p:nvSpPr>
        <p:spPr>
          <a:xfrm>
            <a:off x="838200" y="365126"/>
            <a:ext cx="10515600" cy="5002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rPr lang="es-EC"/>
              <a:t>Copiar, Cortar y Pegar</a:t>
            </a:r>
            <a:endParaRPr/>
          </a:p>
        </p:txBody>
      </p:sp>
      <p:pic>
        <p:nvPicPr>
          <p:cNvPr descr="Interfaz de usuario gráfica, Aplicación, Word&#10;&#10;El contenido generado por IA puede ser incorrecto." id="118" name="Google Shape;118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2000" y="1274856"/>
            <a:ext cx="9468000" cy="5040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"/>
          <p:cNvSpPr txBox="1"/>
          <p:nvPr>
            <p:ph type="title"/>
          </p:nvPr>
        </p:nvSpPr>
        <p:spPr>
          <a:xfrm>
            <a:off x="838200" y="365126"/>
            <a:ext cx="10515600" cy="5329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rPr lang="es-EC"/>
              <a:t>Copiar, Cortar y Pegar</a:t>
            </a:r>
            <a:endParaRPr/>
          </a:p>
        </p:txBody>
      </p:sp>
      <p:pic>
        <p:nvPicPr>
          <p:cNvPr descr="Interfaz de usuario gráfica, Aplicación, Word&#10;&#10;El contenido generado por IA puede ser incorrecto." id="124" name="Google Shape;124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5627" y="1300601"/>
            <a:ext cx="9500745" cy="50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"/>
          <p:cNvSpPr txBox="1"/>
          <p:nvPr>
            <p:ph type="title"/>
          </p:nvPr>
        </p:nvSpPr>
        <p:spPr>
          <a:xfrm>
            <a:off x="838200" y="365126"/>
            <a:ext cx="10515600" cy="5296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rPr lang="es-EC"/>
              <a:t>Copiar, Cortar y Pegar</a:t>
            </a:r>
            <a:endParaRPr/>
          </a:p>
        </p:txBody>
      </p:sp>
      <p:pic>
        <p:nvPicPr>
          <p:cNvPr descr="Interfaz de usuario gráfica, Aplicación, Word&#10;&#10;El contenido generado por IA puede ser incorrecto." id="130" name="Google Shape;130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6420" y="1266517"/>
            <a:ext cx="9419159" cy="4999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"/>
          <p:cNvSpPr txBox="1"/>
          <p:nvPr>
            <p:ph type="title"/>
          </p:nvPr>
        </p:nvSpPr>
        <p:spPr>
          <a:xfrm>
            <a:off x="838200" y="365125"/>
            <a:ext cx="10515600" cy="4706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rPr lang="es-EC"/>
              <a:t>Insertar Página en blanco y pegar</a:t>
            </a:r>
            <a:endParaRPr/>
          </a:p>
        </p:txBody>
      </p:sp>
      <p:pic>
        <p:nvPicPr>
          <p:cNvPr descr="Interfaz de usuario gráfica, Aplicación, Word, PowerPoint&#10;&#10;El contenido generado por IA puede ser incorrecto." id="136" name="Google Shape;136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2000" y="1282514"/>
            <a:ext cx="9468000" cy="50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2025-11-21T01:49:48Z</dcterms:created>
  <dc:creator>Edison P. YAGUAL c.</dc:creator>
</cp:coreProperties>
</file>